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5" r:id="rId9"/>
    <p:sldId id="266" r:id="rId10"/>
    <p:sldId id="267" r:id="rId11"/>
    <p:sldId id="268" r:id="rId12"/>
    <p:sldId id="269" r:id="rId13"/>
    <p:sldId id="263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1273-73B5-4DDE-8590-70C3CD76ABA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B1CB-81B4-42E9-81A2-22BF022E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7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1273-73B5-4DDE-8590-70C3CD76ABA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B1CB-81B4-42E9-81A2-22BF022E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1273-73B5-4DDE-8590-70C3CD76ABA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B1CB-81B4-42E9-81A2-22BF022E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0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1273-73B5-4DDE-8590-70C3CD76ABA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B1CB-81B4-42E9-81A2-22BF022E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5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1273-73B5-4DDE-8590-70C3CD76ABA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B1CB-81B4-42E9-81A2-22BF022E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2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1273-73B5-4DDE-8590-70C3CD76ABA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B1CB-81B4-42E9-81A2-22BF022E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6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1273-73B5-4DDE-8590-70C3CD76ABA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B1CB-81B4-42E9-81A2-22BF022E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9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1273-73B5-4DDE-8590-70C3CD76ABA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B1CB-81B4-42E9-81A2-22BF022E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7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1273-73B5-4DDE-8590-70C3CD76ABA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B1CB-81B4-42E9-81A2-22BF022E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8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1273-73B5-4DDE-8590-70C3CD76ABA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B1CB-81B4-42E9-81A2-22BF022E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7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1273-73B5-4DDE-8590-70C3CD76ABA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B1CB-81B4-42E9-81A2-22BF022E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0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1273-73B5-4DDE-8590-70C3CD76ABA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DB1CB-81B4-42E9-81A2-22BF022E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3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8182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"Ласточка"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66197"/>
            <a:ext cx="9144000" cy="3455469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«Инновационные технологии в развитии познавательно-исследовательской деятельности для средней группы»</a:t>
            </a: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Крытцева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Инна      Олеговна </a:t>
            </a:r>
          </a:p>
          <a:p>
            <a:pPr lvl="8"/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с.Кыштовка</a:t>
            </a: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2022г.</a:t>
            </a:r>
          </a:p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3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832">
            <a:off x="2144883" y="1148911"/>
            <a:ext cx="2833425" cy="3777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343">
            <a:off x="7023482" y="798695"/>
            <a:ext cx="2519061" cy="44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20" y="1366788"/>
            <a:ext cx="4405460" cy="4586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88" y="1159844"/>
            <a:ext cx="3086100" cy="45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8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16" y="2002054"/>
            <a:ext cx="4938461" cy="3238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600"/>
            <a:ext cx="58102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body" idx="1"/>
          </p:nvPr>
        </p:nvSpPr>
        <p:spPr>
          <a:xfrm>
            <a:off x="831850" y="2098307"/>
            <a:ext cx="10515600" cy="399134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– и я забуду,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– и я запомню,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попробовать – и я пойму.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Китайская пословица.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4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117558"/>
            <a:ext cx="10515600" cy="397209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8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body" idx="1"/>
          </p:nvPr>
        </p:nvSpPr>
        <p:spPr>
          <a:xfrm>
            <a:off x="831850" y="1626669"/>
            <a:ext cx="10515600" cy="4462981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"Оставляйте всегда что-то недосказанное,</a:t>
            </a:r>
          </a:p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ребенку захотелось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</a:p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возвратиться к тому, что он узнал".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Сухомлинский В.А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068405"/>
            <a:ext cx="10515600" cy="50212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 –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такое: модное слово или старое понятие?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сих пор нет точного определения понятия – инновация.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 – это идея, новшество или процесс её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внедрения. Инновация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одновременно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идея и процесс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внедрения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современного ребенка требуется активно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новизну и сложность меняющегося мира, создавать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изобретать новые оригинальные стратегии поведения и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51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915427"/>
            <a:ext cx="10515600" cy="412609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А. В. Леонтовича.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- это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связанная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решением творческой,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задачи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заранее неизвестным решением.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2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831850" y="1636294"/>
            <a:ext cx="10515600" cy="44533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– это активное взаимодействие человека с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средой. Ребенок познает мир через деятельность.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ФГОС отмечено, что комплексное оснащение образовательного процесса строится на использовании образовательных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8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1318661" y="1232035"/>
            <a:ext cx="10028789" cy="449499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и развитие исследовательской деятельности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развивать: познавательный интерес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активность;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творческое воображение;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способность к прогнозированию будущих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изменений;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коммуникативные навыки.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47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097281"/>
            <a:ext cx="10308657" cy="49923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метод способствует: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актуализации знаний детей;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накоплению опыта поисковой деятельности.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позволяет ребенку: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свойства объектов;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причинно-следственные связи, проявления и изменения свойств объектов;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скрытые свойства;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закономерности;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об окружающем, связывая их в целую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 мира, тем самым формируя интегративные качества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дошкольника.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7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0862">
            <a:off x="1618448" y="1424538"/>
            <a:ext cx="3529041" cy="32822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333">
            <a:off x="5910714" y="1114525"/>
            <a:ext cx="4628949" cy="46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7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54" y="1212783"/>
            <a:ext cx="3086100" cy="3830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29" y="1883543"/>
            <a:ext cx="5370897" cy="30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1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310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казенное дошкольное образовательное учреждение детский сад "Ласточка"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 Куц</dc:creator>
  <cp:lastModifiedBy>Лена Куц</cp:lastModifiedBy>
  <cp:revision>11</cp:revision>
  <dcterms:created xsi:type="dcterms:W3CDTF">2022-01-23T06:21:53Z</dcterms:created>
  <dcterms:modified xsi:type="dcterms:W3CDTF">2022-01-26T14:54:06Z</dcterms:modified>
</cp:coreProperties>
</file>