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C77E-9180-4CAA-86D7-3C88C8AF4421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94146-5E6A-464B-AAEF-35471EBDE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94146-5E6A-464B-AAEF-35471EBDE7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1667635041_3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6215106" cy="12858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казенное  дошкольное  образовательное  учреждение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детский сад «Ласточка»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6843738" cy="1714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программа по познавательному развитию с элементами программирования с использованием мини-роботов 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Bee-Bot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«Умная пчёлка»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500570"/>
            <a:ext cx="4500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                                   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Крытцева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46194781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7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программы заключается в следующем: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обучения проходит эффективно, если дошкольник проявляет познавательную активность;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развития широкого кругозора, у дошкольников начиная с раннего возраста и формирования предпосылок основ инженерного мышления;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Деятельность, направленная на формирование умения начального программирования;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положительного отношения детей к робототехники;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разработана с опорой на общие педагогические принципы: актуальности, системности, последовательности, преемственности, индивидуальности, конкретности (возраста детей, их интеллектуальных возможностей), направленности (выделение главного, существенного в образовательной работе), доступности,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Desktop\46194781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755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5143535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творческого потенциала личности дошкольника через обучение и формирование основ элементарного программирования с использованием мини - роботов «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Bee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начальный навыков программирования.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мышления в процессе формирования основных приемов мыслительной деятельности: анализа, синтеза, сравнения, обобщения, классификации, умение выделять главное, самоконтролю и самооценке.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Воспитать интереса к программированию и желание заниматься техническим творчеством.</a:t>
            </a:r>
          </a:p>
          <a:p>
            <a:endParaRPr lang="ru-RU" sz="2900" dirty="0" smtClean="0">
              <a:solidFill>
                <a:schemeClr val="tx1"/>
              </a:solidFill>
            </a:endParaRPr>
          </a:p>
          <a:p>
            <a:endParaRPr lang="ru-RU" sz="29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Елена\Desktop\Bee-Bot_draaien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14814"/>
            <a:ext cx="2643186" cy="264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Елена\Desktop\aca11ee0bf8b1b660b17e4c4d2975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00570"/>
            <a:ext cx="2571768" cy="22145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42918"/>
            <a:ext cx="77724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328614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словесный (беседа, рассказ, инструктаж, объяснение);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наглядный (показ, видео просмотр);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практический (составление программы);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репродуктивный метод (восприятие и усвоение готовой информации);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частично-поисковый (выполнение вариативных заданий);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исследовательский метод;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метод стимулирования и мотивации деятельности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(игровые эмоциональные ситуации, похвала, поощрение).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лена\Desktop\461947819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17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46194781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7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214422"/>
            <a:ext cx="7772400" cy="45005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Обучить элементарному программированию.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умения составлять алгоритмы (основы программирования).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умения ставить цель и выбирать маршрут движения.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пространственной ориентации.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словарного запаса.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чувство ответственности, приучать доводить начатое дело до конца;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культуру поведения, умение работать в команде</a:t>
            </a:r>
          </a:p>
        </p:txBody>
      </p:sp>
      <p:pic>
        <p:nvPicPr>
          <p:cNvPr id="1026" name="Picture 2" descr="C:\Users\Елена\Desktop\beebot-box-pack_2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142984"/>
            <a:ext cx="2456926" cy="2319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1714512" cy="3175022"/>
          </a:xfrm>
          <a:prstGeom prst="rect">
            <a:avLst/>
          </a:prstGeom>
          <a:noFill/>
        </p:spPr>
      </p:pic>
      <p:pic>
        <p:nvPicPr>
          <p:cNvPr id="1027" name="Picture 3" descr="C:\Users\Елена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928670"/>
            <a:ext cx="4159258" cy="1871666"/>
          </a:xfrm>
          <a:prstGeom prst="rect">
            <a:avLst/>
          </a:prstGeom>
          <a:noFill/>
        </p:spPr>
      </p:pic>
      <p:pic>
        <p:nvPicPr>
          <p:cNvPr id="1028" name="Picture 4" descr="C:\Users\Елена\Desktop\beebot-4096410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357694"/>
            <a:ext cx="2925763" cy="2193925"/>
          </a:xfrm>
          <a:prstGeom prst="rect">
            <a:avLst/>
          </a:prstGeom>
          <a:noFill/>
        </p:spPr>
      </p:pic>
      <p:pic>
        <p:nvPicPr>
          <p:cNvPr id="1029" name="Picture 5" descr="C:\Users\Елена\Desktop\beeb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2643206" cy="2605289"/>
          </a:xfrm>
          <a:prstGeom prst="rect">
            <a:avLst/>
          </a:prstGeom>
          <a:noFill/>
        </p:spPr>
      </p:pic>
      <p:pic>
        <p:nvPicPr>
          <p:cNvPr id="2" name="Picture 2" descr="C:\Users\Елена\Desktop\Bee-Bot_draaien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571744"/>
            <a:ext cx="2643186" cy="2643186"/>
          </a:xfrm>
          <a:prstGeom prst="rect">
            <a:avLst/>
          </a:prstGeom>
          <a:noFill/>
        </p:spPr>
      </p:pic>
      <p:pic>
        <p:nvPicPr>
          <p:cNvPr id="8" name="Picture 2" descr="C:\Users\Елена\Desktop\461947819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0"/>
            <a:ext cx="91717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4160644" cy="2486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Елена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00042"/>
            <a:ext cx="6096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Елена\Desktop\461947819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1755" cy="6858000"/>
          </a:xfrm>
          <a:prstGeom prst="rect">
            <a:avLst/>
          </a:prstGeom>
          <a:noFill/>
        </p:spPr>
      </p:pic>
      <p:pic>
        <p:nvPicPr>
          <p:cNvPr id="7" name="Picture 2" descr="C:\Users\Елена\Desktop\Bee-Bot_draaien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571876"/>
            <a:ext cx="2643186" cy="264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193887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2" descr="C:\Users\Елена\Desktop\46194781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1755" cy="6858000"/>
          </a:xfrm>
          <a:prstGeom prst="rect">
            <a:avLst/>
          </a:prstGeom>
          <a:noFill/>
        </p:spPr>
      </p:pic>
      <p:pic>
        <p:nvPicPr>
          <p:cNvPr id="2052" name="Picture 4" descr="C:\Users\Елена\Desktop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66"/>
            <a:ext cx="2638424" cy="2791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Елена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286124"/>
            <a:ext cx="2500330" cy="3262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Елена\Desktop\Bee-Bot_draaien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929066"/>
            <a:ext cx="2643186" cy="264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326</Words>
  <PresentationFormat>Экран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 казенное  дошкольное  образовательное  учреждение         детский сад «Ласточка»</vt:lpstr>
      <vt:lpstr>Актуальность программы заключается в следующем: </vt:lpstr>
      <vt:lpstr>Слайд 3</vt:lpstr>
      <vt:lpstr>Методы и приемы работы</vt:lpstr>
      <vt:lpstr>Планируемые результаты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21</cp:revision>
  <dcterms:created xsi:type="dcterms:W3CDTF">2023-06-13T07:47:50Z</dcterms:created>
  <dcterms:modified xsi:type="dcterms:W3CDTF">2023-09-06T07:09:18Z</dcterms:modified>
</cp:coreProperties>
</file>