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8E9-98F5-4FC8-B64F-BA71D35676C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8E74-3469-4B00-80BC-3B01B48CC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5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8E9-98F5-4FC8-B64F-BA71D35676C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8E74-3469-4B00-80BC-3B01B48CC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14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8E9-98F5-4FC8-B64F-BA71D35676C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8E74-3469-4B00-80BC-3B01B48CC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14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8E9-98F5-4FC8-B64F-BA71D35676C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8E74-3469-4B00-80BC-3B01B48CC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65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8E9-98F5-4FC8-B64F-BA71D35676C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8E74-3469-4B00-80BC-3B01B48CC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91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8E9-98F5-4FC8-B64F-BA71D35676C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8E74-3469-4B00-80BC-3B01B48CC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80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8E9-98F5-4FC8-B64F-BA71D35676C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8E74-3469-4B00-80BC-3B01B48CC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53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8E9-98F5-4FC8-B64F-BA71D35676C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8E74-3469-4B00-80BC-3B01B48CC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4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8E9-98F5-4FC8-B64F-BA71D35676C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8E74-3469-4B00-80BC-3B01B48CC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8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8E9-98F5-4FC8-B64F-BA71D35676C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8E74-3469-4B00-80BC-3B01B48CC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65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C18E9-98F5-4FC8-B64F-BA71D35676C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8E74-3469-4B00-80BC-3B01B48CC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78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C18E9-98F5-4FC8-B64F-BA71D35676C9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8E74-3469-4B00-80BC-3B01B48CC5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04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9" y="0"/>
            <a:ext cx="1208612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75898"/>
            <a:ext cx="9144000" cy="118390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"Ласточка"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444817"/>
            <a:ext cx="9144000" cy="317633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«Применяемые дидактические игры по развитию речи для средней группы».</a:t>
            </a:r>
          </a:p>
          <a:p>
            <a:pPr lvl="8">
              <a:lnSpc>
                <a:spcPct val="100000"/>
              </a:lnSpc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4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Крытцева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Инна Олеговна </a:t>
            </a:r>
          </a:p>
          <a:p>
            <a:pPr lvl="8"/>
            <a:endParaRPr lang="ru-RU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1800" b="1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с.Кыштовка</a:t>
            </a:r>
            <a:endParaRPr lang="ru-RU" sz="1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2021г.</a:t>
            </a:r>
            <a:endParaRPr lang="ru-RU" sz="1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6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2966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231775" y="568325"/>
            <a:ext cx="6043897" cy="552132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«Найди ошибку»</a:t>
            </a:r>
          </a:p>
          <a:p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отчетливо произносить многосложные слова громко,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слуховое внимание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показывает игрушку и называет заведомо неправильное действие, которое якобы производит это животное. Дети должны ответить, правильно это или нет, а потом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перечислить те действия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на самом деле может совершать данное животное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«Собака читает. Может собака читать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 что может делать собака? Дети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перечисляют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Затем называются другие животные.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672" y="867325"/>
            <a:ext cx="2650426" cy="347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03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2966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374650" y="192505"/>
            <a:ext cx="8653847" cy="5897145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«Закончи предложение»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дополнять предложения словом противоположного значения, 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Воспитатель начинает предложение, а дети его заканчивают, только говорят слова с противоположным значением.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 сладкий, а перец - …. 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(горький)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листья зеленые, а осенью 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(желтые)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широкая, а тропинка. </a:t>
            </a:r>
            <a:r>
              <a:rPr lang="ru-RU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(узкая)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239" y="3714549"/>
            <a:ext cx="3076575" cy="304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50" y="4167137"/>
            <a:ext cx="3419426" cy="249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45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2966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240633" y="202131"/>
            <a:ext cx="8479506" cy="5887519"/>
          </a:xfrm>
        </p:spPr>
        <p:txBody>
          <a:bodyPr/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«Какое что бывает?»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классифицировать предметы по цвету, форме, качеству, материалу; сравнивать, сопоставлять, подбирать как можно больше наименований, подходящих под это определение; развивать внимание.</a:t>
            </a:r>
          </a:p>
          <a:p>
            <a:pPr>
              <a:lnSpc>
                <a:spcPct val="100000"/>
              </a:lnSpc>
            </a:pPr>
            <a:r>
              <a:rPr lang="ru-RU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зеленым — огурец, крокодил, листик, яблоко, платье, елка ….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широким — река, дорога, лента, улица …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Выигрывает тот, кто больше назовет слов.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" y="4269606"/>
            <a:ext cx="1722921" cy="1736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933" y="4895248"/>
            <a:ext cx="3500084" cy="18200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736" y="4895248"/>
            <a:ext cx="2525330" cy="17821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474" y="2629985"/>
            <a:ext cx="1719854" cy="20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19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85800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558265" y="173256"/>
            <a:ext cx="8450981" cy="591639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«Закончи предложение»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умение употреблять в 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сложноподчиненные предложения.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предложить </a:t>
            </a: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закончить предложения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положила хлеб…куда? 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хлебницу)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 насыпал сахар…куда? 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сахарницу)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сделала вкусный салат и положила его…куда? 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салатницу)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Папа принес конфеты и положил их…куда? 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</a:t>
            </a:r>
            <a:r>
              <a:rPr lang="ru-RU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конфетницу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не пошла сегодня в школу, потому что… 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(заболела)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 пошла на рынок, чтобы… 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(купить продукты)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Кошка забралась на дерево, чтобы… 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(спастись от собак)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5" y="4604470"/>
            <a:ext cx="3256547" cy="217018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4805">
            <a:off x="6146205" y="4706580"/>
            <a:ext cx="2621280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14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008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63629"/>
            <a:ext cx="7840512" cy="5926021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это? Знакомство с профессиями» 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закрепление знания детей о профессиях, расширение словарного запаса. Ход : Педагог подготавливает для игры карточки с изображением людей разных профессий. Вариант 1: Педагог задает вопросы: Кто лечит больных? Кто учит детей в школе? Кто готовит обед? Кто разносит письма? Кто шьет платье? Кто работает на тракторе? Вариант 2: Что делает дворник? Что делает учитель? Что делает маляр? Вариант 3: «Кому что нужно?» Что нужно почтальону? Что нужно парикмахеру? И наоборот: Кому нужны ножницы?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нужна указка?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122" y="4113163"/>
            <a:ext cx="2290213" cy="2571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77" y="4483644"/>
            <a:ext cx="2476862" cy="253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488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5427" y="3099335"/>
            <a:ext cx="8065972" cy="2714324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Речь-это удивительное сильное средство,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но нужно иметь много ума,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чтобы пользоваться им.</a:t>
            </a:r>
          </a:p>
          <a:p>
            <a:pPr algn="ctr"/>
            <a:r>
              <a:rPr lang="ru-RU" sz="3200" b="1" i="1" dirty="0">
                <a:solidFill>
                  <a:srgbClr val="FF0000"/>
                </a:solidFill>
                <a:latin typeface="Bahnschrift SemiLight" panose="020B0502040204020203" pitchFamily="34" charset="0"/>
              </a:rPr>
              <a:t>Г. Гегель.</a:t>
            </a:r>
          </a:p>
          <a:p>
            <a:endParaRPr lang="ru-RU" dirty="0"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83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2966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831850" y="365125"/>
            <a:ext cx="7917514" cy="572452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речь – важное условие развития личности ребёнка. Чем богаче и правильнее у ребенка речь, тем легче высказывать ему свои мысли, тем шире его возможности в познании окружающего мира, содержательнее и полноценнее отношения со сверстниками и взрослыми, тем активнее осуществляется его психическое развитие.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необходимо формировать и развивать в комплексе с общим развитием ребёнка. Гораздо успешнее это осуществлять, используя игры. Так как в дошкольном возрасте игровая деятельность является ведущей.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45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1820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2966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634" y="500513"/>
            <a:ext cx="7729086" cy="5589137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метод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способствует созданию заинтересованной, непринужденной обстановки; повышает речевую мотивацию; побуждает детей к общению друг с другом; процесс мышления протекает быстрее, новые навыки усваиваются прочнее.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прекрасное средство обучения и развития, используемое при усвоении любого программного материала.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85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60455" cy="68580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body" idx="1"/>
          </p:nvPr>
        </p:nvSpPr>
        <p:spPr>
          <a:xfrm>
            <a:off x="831850" y="1146175"/>
            <a:ext cx="7667625" cy="494347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являются мощнейшим средством для развития речи у детей еще и потому, что их можно рекомендовать для использования родителям в домашних условиях. Проведение дидактических игр не требует от них особых знаний в области педагогических наук и больших затрат в подготовке игры.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59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2966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831850" y="414338"/>
            <a:ext cx="7850137" cy="5675312"/>
          </a:xfrm>
        </p:spPr>
        <p:txBody>
          <a:bodyPr>
            <a:normAutofit lnSpcReduction="10000"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дидактических игр даёт больше возможности для развития речи у детей-дошкольников: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  Повышается речевая мотивация, успешно развиваются коммуникативные навыки;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  Обеспечивается психологический комфорт;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  Дети запоминают большее количество речевого материала;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    Активизируются высшие психологические функции (память, внимание, мышление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126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2966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404629" y="355600"/>
            <a:ext cx="8277225" cy="619920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дидактических игр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Настольно –печатные игры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используются как наглядные пособия, направленные на развитие зрительной памяти и внимания: « Что растёт в саду, лесу, огороде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?», « Что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сначала, что потом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?»,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кому нужно?», «Лото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Логический поезд», «Где это я видел?» и др.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предметами или игрушками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на развитие тактильных ощущений, умение манипулировать с различными предметами и игрушками, развитие творческого мышления и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воображ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«Что изменилось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?»,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и назови», «Магазин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Чьи это детки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скорее соберет?» и др.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 игры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способствуют развитию слуховой памяти, внимания, коммуникативных способностей, а также развитию связной речи. «Кому что нужно?», «Назови три предмета», «Назови одним словом». «Похож –не похож», »Кто больше заметит небылиц». А что потом?», «Так бывает или нет?» и др.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161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2966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9882" y="336885"/>
            <a:ext cx="8470232" cy="5752766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«Кто как разговаривает?»</a:t>
            </a:r>
          </a:p>
          <a:p>
            <a:r>
              <a:rPr lang="ru-RU" dirty="0"/>
              <a:t>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словарного запаса, развитие быстроты реакции.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Ход: педагог поочерёдно бросает мяч детям, называя животных. Дети, возвращая мяч, должны ответить, как то или иное животное подаёт голос: Корова мычит Тигр рычит Змея шипит Комар пищит Собака лает Волк воет Утка крякает Свинья хрюкает Вариант 2. Логопед бросает мяч и спрашивает: «Кто рычит?», «А кто мычит?», «Кто лает?», «Кто кукует?» и т.д.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250">
            <a:off x="5400575" y="3749840"/>
            <a:ext cx="3021531" cy="30215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0068">
            <a:off x="259882" y="3784651"/>
            <a:ext cx="2791326" cy="298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622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2966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body" idx="1"/>
          </p:nvPr>
        </p:nvSpPr>
        <p:spPr>
          <a:xfrm>
            <a:off x="144380" y="173255"/>
            <a:ext cx="8336046" cy="5916395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– много»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закрепление в речи детей различных типов окончаний имён существительных.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Ход: педагог бросает мяч детям, называя имена существительные в единственном числе. Дети бросают мяч обратно, называя существительные во множественном числе. Пример: Стол – столы стул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стулья.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Гора – горы лист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носок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носки.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глаза.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кусок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куски.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прыжок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прыжки.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гусёнок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гусята.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 –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лбы.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тигрёнок – тигрята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80" y="4230372"/>
            <a:ext cx="3762275" cy="24127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770" y="3643964"/>
            <a:ext cx="3214036" cy="321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38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379</Words>
  <Application>Microsoft Office PowerPoint</Application>
  <PresentationFormat>Широкоэкранный</PresentationFormat>
  <Paragraphs>48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Bahnschrift SemiLight</vt:lpstr>
      <vt:lpstr>Calibri</vt:lpstr>
      <vt:lpstr>Calibri Light</vt:lpstr>
      <vt:lpstr>Times New Roman</vt:lpstr>
      <vt:lpstr>Тема Office</vt:lpstr>
      <vt:lpstr>Муниципальное казенное дошкольное образовательное учреждение детский сад "Ласточка"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 Куц</dc:creator>
  <cp:lastModifiedBy>Лена Куц</cp:lastModifiedBy>
  <cp:revision>12</cp:revision>
  <dcterms:created xsi:type="dcterms:W3CDTF">2021-12-08T03:12:57Z</dcterms:created>
  <dcterms:modified xsi:type="dcterms:W3CDTF">2021-12-08T05:34:30Z</dcterms:modified>
</cp:coreProperties>
</file>