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45B6F-9894-45BB-B1A7-0389D25DC7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C73675-E48C-467E-A14C-3DE18C59A1C8}">
      <dgm:prSet phldrT="[Текст]" custT="1"/>
      <dgm:spPr/>
      <dgm:t>
        <a:bodyPr/>
        <a:lstStyle/>
        <a:p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Методы и формы работы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5E44D2CA-515A-4B3C-85E4-7516B84CD601}" type="parTrans" cxnId="{D2A1DFA1-41AB-4652-BBFA-30E079D0942A}">
      <dgm:prSet/>
      <dgm:spPr/>
      <dgm:t>
        <a:bodyPr/>
        <a:lstStyle/>
        <a:p>
          <a:endParaRPr lang="ru-RU"/>
        </a:p>
      </dgm:t>
    </dgm:pt>
    <dgm:pt modelId="{5277344B-3BF2-4AD7-9323-E34453A055E8}" type="sibTrans" cxnId="{D2A1DFA1-41AB-4652-BBFA-30E079D0942A}">
      <dgm:prSet/>
      <dgm:spPr/>
      <dgm:t>
        <a:bodyPr/>
        <a:lstStyle/>
        <a:p>
          <a:endParaRPr lang="ru-RU"/>
        </a:p>
      </dgm:t>
    </dgm:pt>
    <dgm:pt modelId="{5F07202E-E4FB-4E81-893C-326E86E27F7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Экскурсии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DF05985-BC37-4BB8-9269-31C32654EDDC}" type="parTrans" cxnId="{E1129D71-4F25-4E97-8036-107634F1555B}">
      <dgm:prSet/>
      <dgm:spPr/>
      <dgm:t>
        <a:bodyPr/>
        <a:lstStyle/>
        <a:p>
          <a:endParaRPr lang="ru-RU"/>
        </a:p>
      </dgm:t>
    </dgm:pt>
    <dgm:pt modelId="{2EA7BB7C-718B-4D49-811A-9D0212E057C9}" type="sibTrans" cxnId="{E1129D71-4F25-4E97-8036-107634F1555B}">
      <dgm:prSet/>
      <dgm:spPr/>
      <dgm:t>
        <a:bodyPr/>
        <a:lstStyle/>
        <a:p>
          <a:endParaRPr lang="ru-RU"/>
        </a:p>
      </dgm:t>
    </dgm:pt>
    <dgm:pt modelId="{35A12732-11C3-4EE1-BC79-E89CDF4E9123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Тематические выставки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64FBD82-0A09-4DFE-BFF2-5DC4EE9EF086}" type="parTrans" cxnId="{D1F2060F-CCCF-448C-95CF-B79107348B39}">
      <dgm:prSet/>
      <dgm:spPr/>
      <dgm:t>
        <a:bodyPr/>
        <a:lstStyle/>
        <a:p>
          <a:endParaRPr lang="ru-RU"/>
        </a:p>
      </dgm:t>
    </dgm:pt>
    <dgm:pt modelId="{39E18E26-EA55-4D0D-ACF5-85005A21735A}" type="sibTrans" cxnId="{D1F2060F-CCCF-448C-95CF-B79107348B39}">
      <dgm:prSet/>
      <dgm:spPr/>
      <dgm:t>
        <a:bodyPr/>
        <a:lstStyle/>
        <a:p>
          <a:endParaRPr lang="ru-RU"/>
        </a:p>
      </dgm:t>
    </dgm:pt>
    <dgm:pt modelId="{C89A5A68-E516-4A3F-A4BE-8C9178CD293C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Праздники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90541DC-E63C-489A-B33D-66040C8234B5}" type="parTrans" cxnId="{45D25D73-1735-4374-8E3D-E5BDAF3BEE14}">
      <dgm:prSet/>
      <dgm:spPr/>
      <dgm:t>
        <a:bodyPr/>
        <a:lstStyle/>
        <a:p>
          <a:endParaRPr lang="ru-RU"/>
        </a:p>
      </dgm:t>
    </dgm:pt>
    <dgm:pt modelId="{3E5708C3-ABD1-419E-8DD1-1AA590F6ADB6}" type="sibTrans" cxnId="{45D25D73-1735-4374-8E3D-E5BDAF3BEE14}">
      <dgm:prSet/>
      <dgm:spPr/>
      <dgm:t>
        <a:bodyPr/>
        <a:lstStyle/>
        <a:p>
          <a:endParaRPr lang="ru-RU"/>
        </a:p>
      </dgm:t>
    </dgm:pt>
    <dgm:pt modelId="{7C0132D2-A240-4325-86C4-D69316AD2FE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D4EF510-98D9-49AD-9244-7C1C0EDC7D32}" type="parTrans" cxnId="{248A7BC4-8D73-4AF9-B581-AAE49B442191}">
      <dgm:prSet/>
      <dgm:spPr/>
      <dgm:t>
        <a:bodyPr/>
        <a:lstStyle/>
        <a:p>
          <a:endParaRPr lang="ru-RU"/>
        </a:p>
      </dgm:t>
    </dgm:pt>
    <dgm:pt modelId="{1F44A20C-59AF-4BB6-AFFD-7C7B436C46F0}" type="sibTrans" cxnId="{248A7BC4-8D73-4AF9-B581-AAE49B442191}">
      <dgm:prSet/>
      <dgm:spPr/>
      <dgm:t>
        <a:bodyPr/>
        <a:lstStyle/>
        <a:p>
          <a:endParaRPr lang="ru-RU"/>
        </a:p>
      </dgm:t>
    </dgm:pt>
    <dgm:pt modelId="{FF1C2616-C8D8-4551-8DE1-71BCC4C9F69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Проекты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04A2DE9-5B26-4B80-9A83-44FFF4D20F32}" type="parTrans" cxnId="{FA16A184-04A6-44F8-9AD8-FE45F4C5971E}">
      <dgm:prSet/>
      <dgm:spPr/>
      <dgm:t>
        <a:bodyPr/>
        <a:lstStyle/>
        <a:p>
          <a:endParaRPr lang="ru-RU"/>
        </a:p>
      </dgm:t>
    </dgm:pt>
    <dgm:pt modelId="{C5E648DD-ECC9-459A-A36B-5F5285C465B7}" type="sibTrans" cxnId="{FA16A184-04A6-44F8-9AD8-FE45F4C5971E}">
      <dgm:prSet/>
      <dgm:spPr/>
      <dgm:t>
        <a:bodyPr/>
        <a:lstStyle/>
        <a:p>
          <a:endParaRPr lang="ru-RU"/>
        </a:p>
      </dgm:t>
    </dgm:pt>
    <dgm:pt modelId="{22395403-E3C1-4D81-B823-58DC1995ED26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Беседы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5EABF6E-30D8-44B1-9506-4F72522DF9AD}" type="parTrans" cxnId="{20AAD089-7F04-484D-ABF2-791270931FA7}">
      <dgm:prSet/>
      <dgm:spPr/>
    </dgm:pt>
    <dgm:pt modelId="{62BBBE0F-170C-44F3-B39E-48CD908E136F}" type="sibTrans" cxnId="{20AAD089-7F04-484D-ABF2-791270931FA7}">
      <dgm:prSet/>
      <dgm:spPr/>
    </dgm:pt>
    <dgm:pt modelId="{7204B710-0BA6-4E62-A833-C107FB21F55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Дидактические игры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E08BEDE-7BE5-4569-8FD9-C6B19972C6BF}" type="parTrans" cxnId="{959694EF-939B-4068-8A02-480A330C0940}">
      <dgm:prSet/>
      <dgm:spPr/>
    </dgm:pt>
    <dgm:pt modelId="{A5183D2A-41E6-4291-A1BD-72EAFEF9DB62}" type="sibTrans" cxnId="{959694EF-939B-4068-8A02-480A330C0940}">
      <dgm:prSet/>
      <dgm:spPr/>
    </dgm:pt>
    <dgm:pt modelId="{65945C49-E18A-4992-A6D0-48907F10D2B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Тематические занятия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BD042AC-7B37-44A9-BD32-2CC9A1952D8D}" type="parTrans" cxnId="{0B74602D-E0DD-4CA0-81CF-5B828F54BD71}">
      <dgm:prSet/>
      <dgm:spPr/>
    </dgm:pt>
    <dgm:pt modelId="{C9D063B6-C4FA-4AAF-96FB-EBB5F33C2F7B}" type="sibTrans" cxnId="{0B74602D-E0DD-4CA0-81CF-5B828F54BD71}">
      <dgm:prSet/>
      <dgm:spPr/>
    </dgm:pt>
    <dgm:pt modelId="{6D6844CE-C4C5-439C-A368-81CD9ACA1ED2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BED7F4F-4DCE-4F5C-8D67-9E6176A28312}" type="parTrans" cxnId="{675E400D-A937-45BA-80A9-39E8C0392B4C}">
      <dgm:prSet/>
      <dgm:spPr/>
    </dgm:pt>
    <dgm:pt modelId="{91B86D73-6CF2-45FD-865C-B00B83D42650}" type="sibTrans" cxnId="{675E400D-A937-45BA-80A9-39E8C0392B4C}">
      <dgm:prSet/>
      <dgm:spPr/>
    </dgm:pt>
    <dgm:pt modelId="{A8D92DD3-4623-443F-AF27-FE13FD152E3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Презентации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9C4A1AD-476E-44B1-BEFD-FB17F67C5DBE}" type="parTrans" cxnId="{04C55C7C-EFDF-4705-BCD7-47799EB7D317}">
      <dgm:prSet/>
      <dgm:spPr/>
    </dgm:pt>
    <dgm:pt modelId="{472EA666-053C-4099-B652-BFF5C491C686}" type="sibTrans" cxnId="{04C55C7C-EFDF-4705-BCD7-47799EB7D317}">
      <dgm:prSet/>
      <dgm:spPr/>
    </dgm:pt>
    <dgm:pt modelId="{473D4D57-7D0A-4FD3-92A8-08299003488E}" type="pres">
      <dgm:prSet presAssocID="{B4645B6F-9894-45BB-B1A7-0389D25DC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265A4-A173-4C9E-84BC-D663E76E2DBA}" type="pres">
      <dgm:prSet presAssocID="{49C73675-E48C-467E-A14C-3DE18C59A1C8}" presName="parentLin" presStyleCnt="0"/>
      <dgm:spPr/>
    </dgm:pt>
    <dgm:pt modelId="{C4E50BC1-6094-49D1-9F10-CBC61E9BA72F}" type="pres">
      <dgm:prSet presAssocID="{49C73675-E48C-467E-A14C-3DE18C59A1C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880B1A5-AA54-48A6-88E0-C7880D2C0A63}" type="pres">
      <dgm:prSet presAssocID="{49C73675-E48C-467E-A14C-3DE18C59A1C8}" presName="parentText" presStyleLbl="node1" presStyleIdx="0" presStyleCnt="1" custScaleX="714460" custScaleY="61669" custLinFactNeighborX="-14069" custLinFactNeighborY="-2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0071B-733F-49C4-B9DB-B250DFEB15F3}" type="pres">
      <dgm:prSet presAssocID="{49C73675-E48C-467E-A14C-3DE18C59A1C8}" presName="negativeSpace" presStyleCnt="0"/>
      <dgm:spPr/>
    </dgm:pt>
    <dgm:pt modelId="{70A755F4-10D4-4392-99AB-EA61F0B33CB8}" type="pres">
      <dgm:prSet presAssocID="{49C73675-E48C-467E-A14C-3DE18C59A1C8}" presName="childText" presStyleLbl="conFgAcc1" presStyleIdx="0" presStyleCnt="1" custScaleY="9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E84A6-5ED9-4188-BFEA-F511C3FA2DF0}" type="presOf" srcId="{5F07202E-E4FB-4E81-893C-326E86E27F76}" destId="{70A755F4-10D4-4392-99AB-EA61F0B33CB8}" srcOrd="0" destOrd="0" presId="urn:microsoft.com/office/officeart/2005/8/layout/list1"/>
    <dgm:cxn modelId="{EF3A4779-CA81-4956-B81F-FEA093141E33}" type="presOf" srcId="{22395403-E3C1-4D81-B823-58DC1995ED26}" destId="{70A755F4-10D4-4392-99AB-EA61F0B33CB8}" srcOrd="0" destOrd="5" presId="urn:microsoft.com/office/officeart/2005/8/layout/list1"/>
    <dgm:cxn modelId="{7B64F281-3BD6-4505-B4FE-E4881FAA4B16}" type="presOf" srcId="{65945C49-E18A-4992-A6D0-48907F10D2BA}" destId="{70A755F4-10D4-4392-99AB-EA61F0B33CB8}" srcOrd="0" destOrd="7" presId="urn:microsoft.com/office/officeart/2005/8/layout/list1"/>
    <dgm:cxn modelId="{BBF2E80E-AEAF-4CB0-B03C-538E0DB5F1F2}" type="presOf" srcId="{35A12732-11C3-4EE1-BC79-E89CDF4E9123}" destId="{70A755F4-10D4-4392-99AB-EA61F0B33CB8}" srcOrd="0" destOrd="1" presId="urn:microsoft.com/office/officeart/2005/8/layout/list1"/>
    <dgm:cxn modelId="{20AAD089-7F04-484D-ABF2-791270931FA7}" srcId="{7C0132D2-A240-4325-86C4-D69316AD2FEA}" destId="{22395403-E3C1-4D81-B823-58DC1995ED26}" srcOrd="1" destOrd="0" parTransId="{15EABF6E-30D8-44B1-9506-4F72522DF9AD}" sibTransId="{62BBBE0F-170C-44F3-B39E-48CD908E136F}"/>
    <dgm:cxn modelId="{E576D5AB-8DF4-4161-AED1-EBACADB06F9C}" type="presOf" srcId="{7204B710-0BA6-4E62-A833-C107FB21F55B}" destId="{70A755F4-10D4-4392-99AB-EA61F0B33CB8}" srcOrd="0" destOrd="6" presId="urn:microsoft.com/office/officeart/2005/8/layout/list1"/>
    <dgm:cxn modelId="{675E400D-A937-45BA-80A9-39E8C0392B4C}" srcId="{7C0132D2-A240-4325-86C4-D69316AD2FEA}" destId="{6D6844CE-C4C5-439C-A368-81CD9ACA1ED2}" srcOrd="5" destOrd="0" parTransId="{2BED7F4F-4DCE-4F5C-8D67-9E6176A28312}" sibTransId="{91B86D73-6CF2-45FD-865C-B00B83D42650}"/>
    <dgm:cxn modelId="{248A7BC4-8D73-4AF9-B581-AAE49B442191}" srcId="{49C73675-E48C-467E-A14C-3DE18C59A1C8}" destId="{7C0132D2-A240-4325-86C4-D69316AD2FEA}" srcOrd="1" destOrd="0" parTransId="{5D4EF510-98D9-49AD-9244-7C1C0EDC7D32}" sibTransId="{1F44A20C-59AF-4BB6-AFFD-7C7B436C46F0}"/>
    <dgm:cxn modelId="{6E520FF2-D327-4545-89BB-9BD3DEF57901}" type="presOf" srcId="{FF1C2616-C8D8-4551-8DE1-71BCC4C9F698}" destId="{70A755F4-10D4-4392-99AB-EA61F0B33CB8}" srcOrd="0" destOrd="4" presId="urn:microsoft.com/office/officeart/2005/8/layout/list1"/>
    <dgm:cxn modelId="{04C55C7C-EFDF-4705-BCD7-47799EB7D317}" srcId="{7C0132D2-A240-4325-86C4-D69316AD2FEA}" destId="{A8D92DD3-4623-443F-AF27-FE13FD152E3D}" srcOrd="4" destOrd="0" parTransId="{F9C4A1AD-476E-44B1-BEFD-FB17F67C5DBE}" sibTransId="{472EA666-053C-4099-B652-BFF5C491C686}"/>
    <dgm:cxn modelId="{45D25D73-1735-4374-8E3D-E5BDAF3BEE14}" srcId="{5F07202E-E4FB-4E81-893C-326E86E27F76}" destId="{C89A5A68-E516-4A3F-A4BE-8C9178CD293C}" srcOrd="1" destOrd="0" parTransId="{490541DC-E63C-489A-B33D-66040C8234B5}" sibTransId="{3E5708C3-ABD1-419E-8DD1-1AA590F6ADB6}"/>
    <dgm:cxn modelId="{07E9DB08-C38D-4F99-9A67-D3A8C6EEDCB9}" type="presOf" srcId="{6D6844CE-C4C5-439C-A368-81CD9ACA1ED2}" destId="{70A755F4-10D4-4392-99AB-EA61F0B33CB8}" srcOrd="0" destOrd="9" presId="urn:microsoft.com/office/officeart/2005/8/layout/list1"/>
    <dgm:cxn modelId="{D1F2060F-CCCF-448C-95CF-B79107348B39}" srcId="{5F07202E-E4FB-4E81-893C-326E86E27F76}" destId="{35A12732-11C3-4EE1-BC79-E89CDF4E9123}" srcOrd="0" destOrd="0" parTransId="{564FBD82-0A09-4DFE-BFF2-5DC4EE9EF086}" sibTransId="{39E18E26-EA55-4D0D-ACF5-85005A21735A}"/>
    <dgm:cxn modelId="{D3EECF0E-AA6A-4FC8-BCE1-6B79746DA2FF}" type="presOf" srcId="{49C73675-E48C-467E-A14C-3DE18C59A1C8}" destId="{A880B1A5-AA54-48A6-88E0-C7880D2C0A63}" srcOrd="1" destOrd="0" presId="urn:microsoft.com/office/officeart/2005/8/layout/list1"/>
    <dgm:cxn modelId="{FA16A184-04A6-44F8-9AD8-FE45F4C5971E}" srcId="{7C0132D2-A240-4325-86C4-D69316AD2FEA}" destId="{FF1C2616-C8D8-4551-8DE1-71BCC4C9F698}" srcOrd="0" destOrd="0" parTransId="{D04A2DE9-5B26-4B80-9A83-44FFF4D20F32}" sibTransId="{C5E648DD-ECC9-459A-A36B-5F5285C465B7}"/>
    <dgm:cxn modelId="{4601E1A8-E10E-420C-B63A-579BFC2230D1}" type="presOf" srcId="{A8D92DD3-4623-443F-AF27-FE13FD152E3D}" destId="{70A755F4-10D4-4392-99AB-EA61F0B33CB8}" srcOrd="0" destOrd="8" presId="urn:microsoft.com/office/officeart/2005/8/layout/list1"/>
    <dgm:cxn modelId="{0B74602D-E0DD-4CA0-81CF-5B828F54BD71}" srcId="{7C0132D2-A240-4325-86C4-D69316AD2FEA}" destId="{65945C49-E18A-4992-A6D0-48907F10D2BA}" srcOrd="3" destOrd="0" parTransId="{ABD042AC-7B37-44A9-BD32-2CC9A1952D8D}" sibTransId="{C9D063B6-C4FA-4AAF-96FB-EBB5F33C2F7B}"/>
    <dgm:cxn modelId="{E1129D71-4F25-4E97-8036-107634F1555B}" srcId="{49C73675-E48C-467E-A14C-3DE18C59A1C8}" destId="{5F07202E-E4FB-4E81-893C-326E86E27F76}" srcOrd="0" destOrd="0" parTransId="{BDF05985-BC37-4BB8-9269-31C32654EDDC}" sibTransId="{2EA7BB7C-718B-4D49-811A-9D0212E057C9}"/>
    <dgm:cxn modelId="{6F413B90-8CF4-4AEB-B91E-1819BC05211F}" type="presOf" srcId="{49C73675-E48C-467E-A14C-3DE18C59A1C8}" destId="{C4E50BC1-6094-49D1-9F10-CBC61E9BA72F}" srcOrd="0" destOrd="0" presId="urn:microsoft.com/office/officeart/2005/8/layout/list1"/>
    <dgm:cxn modelId="{FF1EEAA5-BC48-4215-A6FB-F09B4CE87B72}" type="presOf" srcId="{7C0132D2-A240-4325-86C4-D69316AD2FEA}" destId="{70A755F4-10D4-4392-99AB-EA61F0B33CB8}" srcOrd="0" destOrd="3" presId="urn:microsoft.com/office/officeart/2005/8/layout/list1"/>
    <dgm:cxn modelId="{DCA336DA-F185-4C37-B048-B3084D8C3006}" type="presOf" srcId="{B4645B6F-9894-45BB-B1A7-0389D25DC791}" destId="{473D4D57-7D0A-4FD3-92A8-08299003488E}" srcOrd="0" destOrd="0" presId="urn:microsoft.com/office/officeart/2005/8/layout/list1"/>
    <dgm:cxn modelId="{959694EF-939B-4068-8A02-480A330C0940}" srcId="{7C0132D2-A240-4325-86C4-D69316AD2FEA}" destId="{7204B710-0BA6-4E62-A833-C107FB21F55B}" srcOrd="2" destOrd="0" parTransId="{3E08BEDE-7BE5-4569-8FD9-C6B19972C6BF}" sibTransId="{A5183D2A-41E6-4291-A1BD-72EAFEF9DB62}"/>
    <dgm:cxn modelId="{D2A1DFA1-41AB-4652-BBFA-30E079D0942A}" srcId="{B4645B6F-9894-45BB-B1A7-0389D25DC791}" destId="{49C73675-E48C-467E-A14C-3DE18C59A1C8}" srcOrd="0" destOrd="0" parTransId="{5E44D2CA-515A-4B3C-85E4-7516B84CD601}" sibTransId="{5277344B-3BF2-4AD7-9323-E34453A055E8}"/>
    <dgm:cxn modelId="{91E9E27A-5AAE-459E-BC41-5A97413AD176}" type="presOf" srcId="{C89A5A68-E516-4A3F-A4BE-8C9178CD293C}" destId="{70A755F4-10D4-4392-99AB-EA61F0B33CB8}" srcOrd="0" destOrd="2" presId="urn:microsoft.com/office/officeart/2005/8/layout/list1"/>
    <dgm:cxn modelId="{5EB5C376-0904-46CE-9AB5-5AB967AF151B}" type="presParOf" srcId="{473D4D57-7D0A-4FD3-92A8-08299003488E}" destId="{141265A4-A173-4C9E-84BC-D663E76E2DBA}" srcOrd="0" destOrd="0" presId="urn:microsoft.com/office/officeart/2005/8/layout/list1"/>
    <dgm:cxn modelId="{978817AC-7358-4DB9-9F30-C43EB76F27CD}" type="presParOf" srcId="{141265A4-A173-4C9E-84BC-D663E76E2DBA}" destId="{C4E50BC1-6094-49D1-9F10-CBC61E9BA72F}" srcOrd="0" destOrd="0" presId="urn:microsoft.com/office/officeart/2005/8/layout/list1"/>
    <dgm:cxn modelId="{092CCBB5-4022-44BA-9A8B-C210A42836D6}" type="presParOf" srcId="{141265A4-A173-4C9E-84BC-D663E76E2DBA}" destId="{A880B1A5-AA54-48A6-88E0-C7880D2C0A63}" srcOrd="1" destOrd="0" presId="urn:microsoft.com/office/officeart/2005/8/layout/list1"/>
    <dgm:cxn modelId="{BC1CA82A-07FA-4EB5-A09C-5CF8507C80F8}" type="presParOf" srcId="{473D4D57-7D0A-4FD3-92A8-08299003488E}" destId="{1D20071B-733F-49C4-B9DB-B250DFEB15F3}" srcOrd="1" destOrd="0" presId="urn:microsoft.com/office/officeart/2005/8/layout/list1"/>
    <dgm:cxn modelId="{B7044B5D-0140-462B-9E8F-FAB10B084104}" type="presParOf" srcId="{473D4D57-7D0A-4FD3-92A8-08299003488E}" destId="{70A755F4-10D4-4392-99AB-EA61F0B33CB8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1610930445_14-p-fon-dlya-prezentatsii-viborov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86808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"Ласточка"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572140"/>
            <a:ext cx="1928826" cy="638164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Кыштовка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034" y="2143116"/>
            <a:ext cx="8358246" cy="3214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Тема: «Содержание,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планирование, методы и формы гражданского патриотического воспитания 6-7 лет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0" marR="0" lvl="8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Выполнила: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Крытцева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Инна      Олеговна </a:t>
            </a:r>
          </a:p>
          <a:p>
            <a:pPr marL="3657600" marR="0" lvl="8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610930445_14-p-fon-dlya-prezentatsii-viborov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66248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ФОП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 рождения до школы»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00281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патриотические и интернациональные чувства, уважительное отношение к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Родине, к представителям разных национальностей, интерес к их культуре и обычаям;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развивать интерес и любовь к родному краю, расширять представления о малой родине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5151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Расширять представления детей о государственных праздниках и поддерживать интерес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 к событиям, происходящим в стране, развивать чувство гордости за достижения страны в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 спорта, науки и искусства, служения и верности интересам страны;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знакомить с достопримечательностями региона, в котором живут дети; с профессиями, связанными со спецификой родного города (поселка). 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1610930445_14-p-fon-dlya-prezentatsii-viborov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790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ФОП ДО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«От рождения до школы»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2336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Знакомить 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целями и доступными практиками </a:t>
                      </a:r>
                      <a:r>
                        <a:rPr lang="ru-RU" sz="2000" dirty="0" err="1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России и включать детей при поддержке взрослых в социальные акции, волонтерские мероприятия в ДОО и в населенном пункте;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знакомить с государственными символами, закреплять знания о флаге, гербе и гимне России.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0202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интерес детей к населенному пункту, в котором живет, переживание чувства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удивления, восхищения достопримечательностями, событиями прошлого и настоящего; поощрять активное участие в праздновании событий, связанных с его местом проживания;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Расширять знаниях о государственных праздниках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610930445_14-p-fon-dlya-prezentatsii-viborov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нового? В области формирования основ гражданственности и патриотизма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Знакомит с целями и доступными практиками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России.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Расширяет представления о столице России – Москве.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• Знакомит с основными положениями порядка использования государственной символики.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государственных праздниках: все что были ранее + День полного освобождения Ленинграда от фашистской блокады, Международный день родного языка, День добровольца (волонтера) в России, День Конституции РФ.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1610930445_14-p-fon-dlya-prezentatsii-viborov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57158" y="285728"/>
          <a:ext cx="726284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C:\Users\Елена\Desktop\log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714620"/>
            <a:ext cx="428624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326</Words>
  <PresentationFormat>Экран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казенное дошкольное образовательное учреждение детский сад "Ласточка"</vt:lpstr>
      <vt:lpstr>Слайд 2</vt:lpstr>
      <vt:lpstr>Слайд 3</vt:lpstr>
      <vt:lpstr>Что нового? В области формирования основ гражданственности и патриотизма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24</cp:revision>
  <dcterms:created xsi:type="dcterms:W3CDTF">2023-10-22T12:02:07Z</dcterms:created>
  <dcterms:modified xsi:type="dcterms:W3CDTF">2023-11-01T08:16:13Z</dcterms:modified>
</cp:coreProperties>
</file>