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36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1143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"Ласточка"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500306"/>
            <a:ext cx="7358114" cy="342902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«Использование в работе по ознакомлению детей с профессиями наглядных методов обучения»</a:t>
            </a:r>
          </a:p>
          <a:p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6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Выполнила: 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6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Крытцева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И.О</a:t>
            </a:r>
          </a:p>
          <a:p>
            <a:pPr lvl="6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6"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с.Кыштовка</a:t>
            </a:r>
          </a:p>
          <a:p>
            <a:pPr lvl="6" algn="l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2023 г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85860"/>
            <a:ext cx="7772400" cy="2928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ранней (детской) профориентации является приобщение детей к ценностям труда и профессиональной деятельности человека, развитие интереса к миру труда и профессиям взрослых на примере ближайшего окружения (сотрудники детского сада, родители).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85861"/>
            <a:ext cx="7772400" cy="12144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14555"/>
            <a:ext cx="7772400" cy="32861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Приглашение гостя.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 методы.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3929089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Творческое моделирование;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Проектирование;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Разработка и составление алгоритмов;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Мастер-классы;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Интерактивные игры;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игра;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лепбуков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Виртуальные экскурсии.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esktop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000240"/>
            <a:ext cx="4476761" cy="2014542"/>
          </a:xfrm>
          <a:prstGeom prst="rect">
            <a:avLst/>
          </a:prstGeom>
          <a:noFill/>
        </p:spPr>
      </p:pic>
      <p:pic>
        <p:nvPicPr>
          <p:cNvPr id="2051" name="Picture 3" descr="C:\Users\Елена\Desktop\i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000504"/>
            <a:ext cx="4318008" cy="1943104"/>
          </a:xfrm>
          <a:prstGeom prst="rect">
            <a:avLst/>
          </a:prstGeom>
          <a:noFill/>
        </p:spPr>
      </p:pic>
      <p:pic>
        <p:nvPicPr>
          <p:cNvPr id="2052" name="Picture 4" descr="C:\Users\Елена\Desktop\i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46" y="4214818"/>
            <a:ext cx="4262446" cy="1918101"/>
          </a:xfrm>
          <a:prstGeom prst="rect">
            <a:avLst/>
          </a:prstGeom>
          <a:noFill/>
        </p:spPr>
      </p:pic>
      <p:pic>
        <p:nvPicPr>
          <p:cNvPr id="2053" name="Picture 5" descr="C:\Users\Елена\Desktop\i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5991" y="1857364"/>
            <a:ext cx="4318009" cy="1943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Desktop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2606674" cy="3907001"/>
          </a:xfrm>
          <a:prstGeom prst="rect">
            <a:avLst/>
          </a:prstGeom>
          <a:noFill/>
        </p:spPr>
      </p:pic>
      <p:pic>
        <p:nvPicPr>
          <p:cNvPr id="3076" name="Picture 4" descr="C:\Users\Елена\Desktop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285992"/>
            <a:ext cx="4926031" cy="293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pic>
        <p:nvPicPr>
          <p:cNvPr id="4098" name="Picture 2" descr="C:\Users\Елена\Desktop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4310650" cy="2562230"/>
          </a:xfrm>
          <a:prstGeom prst="rect">
            <a:avLst/>
          </a:prstGeom>
          <a:noFill/>
        </p:spPr>
      </p:pic>
      <p:pic>
        <p:nvPicPr>
          <p:cNvPr id="4099" name="Picture 3" descr="C:\Users\Елена\Desktop\i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643315"/>
            <a:ext cx="2857520" cy="2273386"/>
          </a:xfrm>
          <a:prstGeom prst="rect">
            <a:avLst/>
          </a:prstGeom>
          <a:noFill/>
        </p:spPr>
      </p:pic>
      <p:pic>
        <p:nvPicPr>
          <p:cNvPr id="4100" name="Picture 4" descr="C:\Users\Елена\Desktop\i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071546"/>
            <a:ext cx="3129636" cy="4690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pic>
        <p:nvPicPr>
          <p:cNvPr id="5122" name="Picture 2" descr="C:\Users\Елена\Desktop\i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014542" cy="4476760"/>
          </a:xfrm>
          <a:prstGeom prst="rect">
            <a:avLst/>
          </a:prstGeom>
          <a:noFill/>
        </p:spPr>
      </p:pic>
      <p:pic>
        <p:nvPicPr>
          <p:cNvPr id="5123" name="Picture 3" descr="C:\Users\Елен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643182"/>
            <a:ext cx="2488397" cy="3317863"/>
          </a:xfrm>
          <a:prstGeom prst="rect">
            <a:avLst/>
          </a:prstGeom>
          <a:noFill/>
        </p:spPr>
      </p:pic>
      <p:pic>
        <p:nvPicPr>
          <p:cNvPr id="5124" name="Picture 4" descr="C:\Users\Елена\Desktop\IMG_20210505_115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00174"/>
            <a:ext cx="2400255" cy="4406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1614673170_78-p-fon-dlya-sportivnikh-igr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pic>
        <p:nvPicPr>
          <p:cNvPr id="6146" name="Picture 2" descr="C:\Users\Елена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786082" cy="4319164"/>
          </a:xfrm>
          <a:prstGeom prst="rect">
            <a:avLst/>
          </a:prstGeom>
          <a:noFill/>
        </p:spPr>
      </p:pic>
      <p:pic>
        <p:nvPicPr>
          <p:cNvPr id="6147" name="Picture 3" descr="C:\Users\Елена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85860"/>
            <a:ext cx="3960818" cy="1782368"/>
          </a:xfrm>
          <a:prstGeom prst="rect">
            <a:avLst/>
          </a:prstGeom>
          <a:noFill/>
        </p:spPr>
      </p:pic>
      <p:pic>
        <p:nvPicPr>
          <p:cNvPr id="6148" name="Picture 4" descr="C:\Users\Елена\Desktop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56080">
            <a:off x="4976448" y="3329044"/>
            <a:ext cx="2000264" cy="3033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88</Words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казенное дошкольное образовательное учреждение детский сад "Ласточка"</vt:lpstr>
      <vt:lpstr>Слайд 2</vt:lpstr>
      <vt:lpstr>Методы</vt:lpstr>
      <vt:lpstr>Формы </vt:lpstr>
      <vt:lpstr>Экскурсии</vt:lpstr>
      <vt:lpstr>Дидактические игры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детский сад "Ласточка"</dc:title>
  <dc:creator>Елена</dc:creator>
  <cp:lastModifiedBy>Елена</cp:lastModifiedBy>
  <cp:revision>17</cp:revision>
  <dcterms:created xsi:type="dcterms:W3CDTF">2023-01-12T09:03:06Z</dcterms:created>
  <dcterms:modified xsi:type="dcterms:W3CDTF">2023-01-13T05:59:34Z</dcterms:modified>
</cp:coreProperties>
</file>